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9BB5-3EB0-4F3A-80C5-840CA48A3B70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1584-4672-4767-A8A9-BAB01431B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022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9BB5-3EB0-4F3A-80C5-840CA48A3B70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1584-4672-4767-A8A9-BAB01431B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0913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9BB5-3EB0-4F3A-80C5-840CA48A3B70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1584-4672-4767-A8A9-BAB01431B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6878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9BB5-3EB0-4F3A-80C5-840CA48A3B70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1584-4672-4767-A8A9-BAB01431B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801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9BB5-3EB0-4F3A-80C5-840CA48A3B70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1584-4672-4767-A8A9-BAB01431B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704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9BB5-3EB0-4F3A-80C5-840CA48A3B70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1584-4672-4767-A8A9-BAB01431B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73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9BB5-3EB0-4F3A-80C5-840CA48A3B70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1584-4672-4767-A8A9-BAB01431B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13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9BB5-3EB0-4F3A-80C5-840CA48A3B70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1584-4672-4767-A8A9-BAB01431B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22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9BB5-3EB0-4F3A-80C5-840CA48A3B70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1584-4672-4767-A8A9-BAB01431B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0734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9BB5-3EB0-4F3A-80C5-840CA48A3B70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1584-4672-4767-A8A9-BAB01431B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471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E9BB5-3EB0-4F3A-80C5-840CA48A3B70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1584-4672-4767-A8A9-BAB01431B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9128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E9BB5-3EB0-4F3A-80C5-840CA48A3B70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A1584-4672-4767-A8A9-BAB01431B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669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72203" y="426106"/>
            <a:ext cx="9144000" cy="1708116"/>
          </a:xfrm>
        </p:spPr>
        <p:txBody>
          <a:bodyPr>
            <a:noAutofit/>
          </a:bodyPr>
          <a:lstStyle/>
          <a:p>
            <a:r>
              <a:rPr kumimoji="1" lang="ja-JP" altLang="en-US" sz="5500" b="1" dirty="0" smtClean="0"/>
              <a:t>学生支援課は</a:t>
            </a:r>
            <a:r>
              <a:rPr kumimoji="1" lang="ja-JP" altLang="en-US" sz="5500" b="1" dirty="0" smtClean="0"/>
              <a:t>以下の場所</a:t>
            </a:r>
            <a:r>
              <a:rPr kumimoji="1" lang="ja-JP" altLang="en-US" sz="5500" b="1" dirty="0" smtClean="0"/>
              <a:t>に</a:t>
            </a:r>
            <a:r>
              <a:rPr kumimoji="1" lang="en-US" altLang="ja-JP" sz="5500" b="1" dirty="0" smtClean="0"/>
              <a:t/>
            </a:r>
            <a:br>
              <a:rPr kumimoji="1" lang="en-US" altLang="ja-JP" sz="5500" b="1" dirty="0" smtClean="0"/>
            </a:br>
            <a:r>
              <a:rPr kumimoji="1" lang="ja-JP" altLang="en-US" sz="5500" b="1" dirty="0" smtClean="0"/>
              <a:t>移りました</a:t>
            </a:r>
            <a:r>
              <a:rPr kumimoji="1" lang="en-US" altLang="ja-JP" sz="5500" b="1" dirty="0" smtClean="0"/>
              <a:t/>
            </a:r>
            <a:br>
              <a:rPr kumimoji="1" lang="en-US" altLang="ja-JP" sz="5500" b="1" dirty="0" smtClean="0"/>
            </a:br>
            <a:r>
              <a:rPr lang="ja-JP" altLang="en-US" sz="3500" b="1" dirty="0"/>
              <a:t>（</a:t>
            </a:r>
            <a:r>
              <a:rPr lang="en-US" altLang="ja-JP" sz="3500" b="1" dirty="0" smtClean="0"/>
              <a:t>9</a:t>
            </a:r>
            <a:r>
              <a:rPr kumimoji="1" lang="ja-JP" altLang="en-US" sz="3500" b="1" dirty="0" smtClean="0"/>
              <a:t>月</a:t>
            </a:r>
            <a:r>
              <a:rPr lang="en-US" altLang="ja-JP" sz="3500" b="1" dirty="0"/>
              <a:t>2</a:t>
            </a:r>
            <a:r>
              <a:rPr kumimoji="1" lang="ja-JP" altLang="en-US" sz="3500" b="1" dirty="0" smtClean="0"/>
              <a:t>日</a:t>
            </a:r>
            <a:r>
              <a:rPr kumimoji="1" lang="en-US" altLang="ja-JP" sz="3500" b="1" dirty="0" smtClean="0"/>
              <a:t>(</a:t>
            </a:r>
            <a:r>
              <a:rPr kumimoji="1" lang="ja-JP" altLang="en-US" sz="3500" b="1" dirty="0" smtClean="0"/>
              <a:t>水</a:t>
            </a:r>
            <a:r>
              <a:rPr kumimoji="1" lang="en-US" altLang="ja-JP" sz="3500" b="1" dirty="0" smtClean="0"/>
              <a:t>)</a:t>
            </a:r>
            <a:r>
              <a:rPr kumimoji="1" lang="ja-JP" altLang="en-US" sz="3500" b="1" dirty="0" smtClean="0"/>
              <a:t>より</a:t>
            </a:r>
            <a:r>
              <a:rPr kumimoji="1" lang="ja-JP" altLang="en-US" sz="3500" b="1" dirty="0" smtClean="0"/>
              <a:t>開室いたします）</a:t>
            </a:r>
            <a:endParaRPr kumimoji="1" lang="ja-JP" altLang="en-US" sz="35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grpSp>
        <p:nvGrpSpPr>
          <p:cNvPr id="4" name="グループ化 3"/>
          <p:cNvGrpSpPr/>
          <p:nvPr/>
        </p:nvGrpSpPr>
        <p:grpSpPr>
          <a:xfrm>
            <a:off x="1682261" y="2134222"/>
            <a:ext cx="9133942" cy="4591393"/>
            <a:chOff x="0" y="912260"/>
            <a:chExt cx="9133942" cy="4591393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 rotWithShape="1">
            <a:blip r:embed="rId2"/>
            <a:srcRect l="3542" t="19074" r="18541" b="11296"/>
            <a:stretch/>
          </p:blipFill>
          <p:spPr>
            <a:xfrm>
              <a:off x="0" y="912260"/>
              <a:ext cx="9133942" cy="4591393"/>
            </a:xfrm>
            <a:prstGeom prst="rect">
              <a:avLst/>
            </a:prstGeom>
          </p:spPr>
        </p:pic>
        <p:cxnSp>
          <p:nvCxnSpPr>
            <p:cNvPr id="6" name="直線コネクタ 5"/>
            <p:cNvCxnSpPr/>
            <p:nvPr/>
          </p:nvCxnSpPr>
          <p:spPr>
            <a:xfrm>
              <a:off x="1043796" y="2208362"/>
              <a:ext cx="0" cy="1742536"/>
            </a:xfrm>
            <a:prstGeom prst="line">
              <a:avLst/>
            </a:prstGeom>
            <a:ln w="762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/>
            <p:nvPr/>
          </p:nvCxnSpPr>
          <p:spPr>
            <a:xfrm>
              <a:off x="1043796" y="3965271"/>
              <a:ext cx="4028536" cy="0"/>
            </a:xfrm>
            <a:prstGeom prst="line">
              <a:avLst/>
            </a:prstGeom>
            <a:ln w="762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 flipH="1">
              <a:off x="5072332" y="3830128"/>
              <a:ext cx="198408" cy="135143"/>
            </a:xfrm>
            <a:prstGeom prst="line">
              <a:avLst/>
            </a:prstGeom>
            <a:ln w="762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 flipH="1">
              <a:off x="5270740" y="3830128"/>
              <a:ext cx="1535502" cy="0"/>
            </a:xfrm>
            <a:prstGeom prst="line">
              <a:avLst/>
            </a:prstGeom>
            <a:ln w="762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 flipH="1">
              <a:off x="6751608" y="3571335"/>
              <a:ext cx="330678" cy="267419"/>
            </a:xfrm>
            <a:prstGeom prst="line">
              <a:avLst/>
            </a:prstGeom>
            <a:ln w="762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 flipH="1" flipV="1">
              <a:off x="7112478" y="3571337"/>
              <a:ext cx="608162" cy="621103"/>
            </a:xfrm>
            <a:prstGeom prst="line">
              <a:avLst/>
            </a:prstGeom>
            <a:ln w="762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H="1">
              <a:off x="7720641" y="3743864"/>
              <a:ext cx="69012" cy="448577"/>
            </a:xfrm>
            <a:prstGeom prst="line">
              <a:avLst/>
            </a:prstGeom>
            <a:ln w="762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矢印コネクタ 12"/>
            <p:cNvCxnSpPr/>
            <p:nvPr/>
          </p:nvCxnSpPr>
          <p:spPr>
            <a:xfrm>
              <a:off x="7789653" y="3743864"/>
              <a:ext cx="284671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角丸四角形 13"/>
            <p:cNvSpPr/>
            <p:nvPr/>
          </p:nvSpPr>
          <p:spPr>
            <a:xfrm>
              <a:off x="8126084" y="3429000"/>
              <a:ext cx="681487" cy="1056736"/>
            </a:xfrm>
            <a:prstGeom prst="round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090478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学生支援課は以下の場所に 移りました （9月2日(水)より開室いたします）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キャリアサポートセンターは以下の場所に移りました</dc:title>
  <dc:creator>JADB021112</dc:creator>
  <cp:lastModifiedBy>南川 恭子</cp:lastModifiedBy>
  <cp:revision>3</cp:revision>
  <cp:lastPrinted>2020-04-03T01:26:03Z</cp:lastPrinted>
  <dcterms:created xsi:type="dcterms:W3CDTF">2020-04-03T01:25:57Z</dcterms:created>
  <dcterms:modified xsi:type="dcterms:W3CDTF">2020-08-26T05:34:44Z</dcterms:modified>
</cp:coreProperties>
</file>